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10/17/2021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Falling star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組員：</a:t>
            </a:r>
            <a:r>
              <a:rPr lang="en-US" altLang="zh-TW" dirty="0" smtClean="0">
                <a:latin typeface="+mj-ea"/>
                <a:ea typeface="+mj-ea"/>
              </a:rPr>
              <a:t/>
            </a:r>
            <a:br>
              <a:rPr lang="en-US" altLang="zh-TW" dirty="0" smtClean="0">
                <a:latin typeface="+mj-ea"/>
                <a:ea typeface="+mj-ea"/>
              </a:rPr>
            </a:br>
            <a:r>
              <a:rPr lang="zh-TW" altLang="en-US" dirty="0" smtClean="0">
                <a:latin typeface="+mj-ea"/>
                <a:ea typeface="+mj-ea"/>
              </a:rPr>
              <a:t>吳岱容、林文郁、潘冠蓁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877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Story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  <a:ea typeface="+mj-ea"/>
              </a:rPr>
              <a:t>Stella </a:t>
            </a:r>
            <a:r>
              <a:rPr lang="zh-TW" altLang="en-US" dirty="0" smtClean="0">
                <a:latin typeface="+mj-ea"/>
                <a:ea typeface="+mj-ea"/>
              </a:rPr>
              <a:t>（主角）為了找回跑走的小狗，不小心從天上掉了下來，請幫助她找到回到天上的路吧！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t="9860" r="6439" b="16197"/>
          <a:stretch/>
        </p:blipFill>
        <p:spPr>
          <a:xfrm>
            <a:off x="1388852" y="2976113"/>
            <a:ext cx="4083499" cy="28208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01" y="4171553"/>
            <a:ext cx="1625397" cy="16253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29" y="3243674"/>
            <a:ext cx="2666667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play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選單部分利用鍵盤方向</a:t>
            </a:r>
            <a:r>
              <a:rPr lang="zh-TW" altLang="en-US" dirty="0" smtClean="0">
                <a:latin typeface="+mj-ea"/>
                <a:ea typeface="+mj-ea"/>
              </a:rPr>
              <a:t>鍵來進行選擇，</a:t>
            </a:r>
            <a:r>
              <a:rPr lang="en-US" altLang="zh-TW" dirty="0" smtClean="0">
                <a:latin typeface="+mj-ea"/>
                <a:ea typeface="+mj-ea"/>
              </a:rPr>
              <a:t>enter</a:t>
            </a:r>
            <a:r>
              <a:rPr lang="zh-TW" altLang="en-US" dirty="0" smtClean="0">
                <a:latin typeface="+mj-ea"/>
                <a:ea typeface="+mj-ea"/>
              </a:rPr>
              <a:t>或</a:t>
            </a:r>
            <a:r>
              <a:rPr lang="en-US" altLang="zh-TW" dirty="0" smtClean="0">
                <a:latin typeface="+mj-ea"/>
                <a:ea typeface="+mj-ea"/>
              </a:rPr>
              <a:t>space</a:t>
            </a:r>
            <a:r>
              <a:rPr lang="zh-TW" altLang="en-US" dirty="0" smtClean="0">
                <a:latin typeface="+mj-ea"/>
                <a:ea typeface="+mj-ea"/>
              </a:rPr>
              <a:t>鍵來確認。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56" y="2838091"/>
            <a:ext cx="3943628" cy="30364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53" y="2724000"/>
            <a:ext cx="4227567" cy="32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8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play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noFill/>
          <a:ln>
            <a:solidFill>
              <a:srgbClr val="FF0000"/>
            </a:solidFill>
          </a:ln>
        </p:spPr>
        <p:txBody>
          <a:bodyPr/>
          <a:lstStyle/>
          <a:p>
            <a:r>
              <a:rPr lang="zh-TW" altLang="en-US" dirty="0" smtClean="0"/>
              <a:t>利用鍵盤方向鍵來進行移動，</a:t>
            </a:r>
            <a:r>
              <a:rPr lang="en-US" altLang="zh-TW" dirty="0" smtClean="0"/>
              <a:t>Space</a:t>
            </a:r>
            <a:r>
              <a:rPr lang="zh-TW" altLang="en-US" dirty="0" smtClean="0"/>
              <a:t>鍵來進行跳躍。</a:t>
            </a:r>
            <a:endParaRPr lang="en-US" altLang="zh-TW" dirty="0" smtClean="0"/>
          </a:p>
          <a:p>
            <a:r>
              <a:rPr lang="zh-TW" altLang="en-US" dirty="0"/>
              <a:t>目標</a:t>
            </a:r>
            <a:r>
              <a:rPr lang="zh-TW" altLang="en-US" dirty="0" smtClean="0"/>
              <a:t>是蒐集齊五個　　，並且通過頂端的門　　（</a:t>
            </a:r>
            <a:r>
              <a:rPr lang="en-US" altLang="zh-TW" dirty="0" smtClean="0"/>
              <a:t>enter</a:t>
            </a:r>
            <a:r>
              <a:rPr lang="zh-TW" altLang="en-US" dirty="0" smtClean="0"/>
              <a:t>或上方向鍵進入）。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zh-TW" altLang="en-US" dirty="0"/>
              <a:t>踩著雲朵嘗試爬到最上端吧</a:t>
            </a:r>
            <a:r>
              <a:rPr lang="zh-TW" altLang="en-US" dirty="0" smtClean="0"/>
              <a:t>！但是要注意的是雲朵的位置會隨提示音變化。</a:t>
            </a:r>
            <a:endParaRPr lang="en-US" altLang="zh-TW" dirty="0" smtClean="0"/>
          </a:p>
          <a:p>
            <a:r>
              <a:rPr lang="zh-TW" altLang="en-US" dirty="0"/>
              <a:t>注意避開</a:t>
            </a:r>
            <a:r>
              <a:rPr lang="zh-TW" altLang="en-US" dirty="0" smtClean="0"/>
              <a:t>障礙物。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18" y="2822725"/>
            <a:ext cx="443847" cy="443847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802" y="2224591"/>
            <a:ext cx="4249184" cy="3234906"/>
          </a:xfrm>
          <a:prstGeom prst="rect">
            <a:avLst/>
          </a:prstGeom>
          <a:noFill/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72" y="3266572"/>
            <a:ext cx="575472" cy="575472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6395881" y="2093308"/>
            <a:ext cx="1250830" cy="4140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633713" y="4917057"/>
            <a:ext cx="431321" cy="3709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8635042" y="2656936"/>
            <a:ext cx="541356" cy="5348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9420045" y="4183380"/>
            <a:ext cx="534838" cy="526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6034045" y="1683754"/>
            <a:ext cx="197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角色的血量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404382" y="23416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需要躲開的障礙物</a:t>
            </a:r>
            <a:endParaRPr lang="zh-TW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883394" y="383913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需要躲開的障礙物</a:t>
            </a:r>
            <a:endParaRPr lang="zh-TW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298588" y="5590112"/>
            <a:ext cx="1974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靠近</a:t>
            </a:r>
            <a:r>
              <a:rPr lang="zh-TW" altLang="en-US" dirty="0" smtClean="0">
                <a:latin typeface="+mj-ea"/>
                <a:ea typeface="+mj-ea"/>
              </a:rPr>
              <a:t>可以讀到簡單遊戲說明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9765102" y="3122762"/>
            <a:ext cx="1078302" cy="5175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10936531" y="3122762"/>
            <a:ext cx="1246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會隨提示音變化位置的平台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936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play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如果遊戲角色死亡的話，死亡的場景會給玩家簡單模式的選項，會獲得額外的生命值。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40" y="2872596"/>
            <a:ext cx="4046611" cy="29761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23" y="4028766"/>
            <a:ext cx="258163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5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26</TotalTime>
  <Words>134</Words>
  <Application>Microsoft Office PowerPoint</Application>
  <PresentationFormat>寬螢幕</PresentationFormat>
  <Paragraphs>18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標楷體</vt:lpstr>
      <vt:lpstr>Rockwell</vt:lpstr>
      <vt:lpstr>Rockwell Condensed</vt:lpstr>
      <vt:lpstr>Wingdings</vt:lpstr>
      <vt:lpstr>木刻字型</vt:lpstr>
      <vt:lpstr>Falling star</vt:lpstr>
      <vt:lpstr>Game Story</vt:lpstr>
      <vt:lpstr>How to play</vt:lpstr>
      <vt:lpstr>How to play</vt:lpstr>
      <vt:lpstr>How to play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Falling star</dc:title>
  <dc:creator>岱容 吳</dc:creator>
  <cp:lastModifiedBy>岱容 吳</cp:lastModifiedBy>
  <cp:revision>3</cp:revision>
  <dcterms:created xsi:type="dcterms:W3CDTF">2021-10-16T16:14:58Z</dcterms:created>
  <dcterms:modified xsi:type="dcterms:W3CDTF">2021-10-16T16:41:36Z</dcterms:modified>
</cp:coreProperties>
</file>